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67" r:id="rId4"/>
    <p:sldId id="264" r:id="rId5"/>
    <p:sldId id="272" r:id="rId6"/>
    <p:sldId id="258" r:id="rId7"/>
    <p:sldId id="265" r:id="rId8"/>
    <p:sldId id="261" r:id="rId9"/>
    <p:sldId id="262" r:id="rId10"/>
    <p:sldId id="269" r:id="rId11"/>
    <p:sldId id="274" r:id="rId12"/>
    <p:sldId id="268" r:id="rId13"/>
    <p:sldId id="263" r:id="rId14"/>
    <p:sldId id="259" r:id="rId15"/>
    <p:sldId id="270" r:id="rId16"/>
    <p:sldId id="271" r:id="rId17"/>
    <p:sldId id="273" r:id="rId18"/>
    <p:sldId id="275" r:id="rId19"/>
    <p:sldId id="260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2EC73-0B03-45A3-8F02-6BB774757BAF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3E9A1-4ED7-45D7-81ED-989D24591C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837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3E9A1-4ED7-45D7-81ED-989D24591C2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79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3E9A1-4ED7-45D7-81ED-989D24591C2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85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2BB00C8-682E-4C2C-995B-3627F285C81B}" type="datetimeFigureOut">
              <a:rPr lang="en-AU" smtClean="0"/>
              <a:t>10/09/2015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5B9501E-F36B-43DF-97B0-7285580879A0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1484785"/>
            <a:ext cx="5976664" cy="2664295"/>
          </a:xfrm>
        </p:spPr>
        <p:txBody>
          <a:bodyPr>
            <a:normAutofit/>
          </a:bodyPr>
          <a:lstStyle/>
          <a:p>
            <a:r>
              <a:rPr lang="en-AU" dirty="0" smtClean="0"/>
              <a:t>Introduction to </a:t>
            </a:r>
            <a:br>
              <a:rPr lang="en-AU" dirty="0" smtClean="0"/>
            </a:br>
            <a:r>
              <a:rPr lang="en-AU" dirty="0" smtClean="0"/>
              <a:t>Social Media for </a:t>
            </a:r>
            <a:br>
              <a:rPr lang="en-AU" dirty="0" smtClean="0"/>
            </a:br>
            <a:r>
              <a:rPr lang="en-AU" dirty="0" smtClean="0"/>
              <a:t>Small Business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98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C:\Users\Baillie Home\Documents\baillie admin services\Social Media\Workshop\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1228"/>
            <a:ext cx="764725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1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Shh</a:t>
            </a:r>
            <a:r>
              <a:rPr lang="en-AU" dirty="0" smtClean="0"/>
              <a:t>!!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7" name="Picture 3" descr="C:\Users\Baillie Home\AppData\Local\Microsoft\Windows\Temporary Internet Files\Content.IE5\QQHRWRIC\secre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32856"/>
            <a:ext cx="28803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Baillie Home\AppData\Local\Microsoft\Windows\Temporary Internet Files\Content.IE5\KTQIAA80\numbernumbers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428750"/>
            <a:ext cx="714375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79570"/>
          </a:xfrm>
        </p:spPr>
        <p:txBody>
          <a:bodyPr>
            <a:normAutofit/>
          </a:bodyPr>
          <a:lstStyle/>
          <a:p>
            <a:r>
              <a:rPr lang="en-AU" dirty="0" smtClean="0"/>
              <a:t>B2B</a:t>
            </a:r>
            <a:br>
              <a:rPr lang="en-AU" dirty="0" smtClean="0"/>
            </a:br>
            <a:r>
              <a:rPr lang="en-AU" dirty="0" smtClean="0"/>
              <a:t>B2C</a:t>
            </a:r>
            <a:br>
              <a:rPr lang="en-AU" dirty="0" smtClean="0"/>
            </a:br>
            <a:r>
              <a:rPr lang="en-AU" dirty="0" smtClean="0"/>
              <a:t>C2C</a:t>
            </a:r>
            <a:br>
              <a:rPr lang="en-AU" dirty="0" smtClean="0"/>
            </a:br>
            <a:r>
              <a:rPr lang="en-AU" dirty="0" smtClean="0"/>
              <a:t>B2G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54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4248472" cy="667202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9" y="1474467"/>
            <a:ext cx="4248472" cy="4248472"/>
          </a:xfrm>
        </p:spPr>
      </p:pic>
    </p:spTree>
    <p:extLst>
      <p:ext uri="{BB962C8B-B14F-4D97-AF65-F5344CB8AC3E}">
        <p14:creationId xmlns:p14="http://schemas.microsoft.com/office/powerpoint/2010/main" val="313358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Timing is everything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 descr="C:\Users\Baillie Home\Documents\baillie admin services\Social Media\Workshop\Social-Tim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0848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8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Visuals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098" name="Picture 2" descr="C:\Users\Baillie Home\Documents\baillie admin services\Social Media\New folder\Archive\SM Tip 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82" y="1916832"/>
            <a:ext cx="5112568" cy="42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3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#Hashtags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124" name="Picture 4" descr="C:\Users\Baillie Home\AppData\Local\Microsoft\Windows\Temporary Internet Files\Content.IE5\O8SNAL3M\hashtag-600x37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39" y="2132856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3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AU" dirty="0" smtClean="0"/>
              <a:t>Don’t'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 smtClean="0"/>
              <a:t>Do’s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62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Welcome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Housekeeping</a:t>
            </a:r>
          </a:p>
          <a:p>
            <a:r>
              <a:rPr lang="en-AU" dirty="0" smtClean="0"/>
              <a:t>Agenda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81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362596"/>
              </p:ext>
            </p:extLst>
          </p:nvPr>
        </p:nvGraphicFramePr>
        <p:xfrm>
          <a:off x="1115616" y="3717032"/>
          <a:ext cx="6912767" cy="1728192"/>
        </p:xfrm>
        <a:graphic>
          <a:graphicData uri="http://schemas.openxmlformats.org/drawingml/2006/table">
            <a:tbl>
              <a:tblPr firstRow="1" firstCol="1" bandRow="1"/>
              <a:tblGrid>
                <a:gridCol w="6044387"/>
                <a:gridCol w="868380"/>
              </a:tblGrid>
              <a:tr h="209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Score</a:t>
                      </a:r>
                      <a:endParaRPr lang="en-A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Is my target audience here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Are my competition engaging here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 I see marketing opportunities here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Could I get started here quickly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Could I use paid advertising to target specific groups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Could I enjoy engaging here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A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15616" y="2599205"/>
            <a:ext cx="69127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 each answer score </a:t>
            </a:r>
            <a:endParaRPr kumimoji="0" lang="en-AU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① NO 	② NOT SURE	  ③ MAYBE	④ PROBABLY	⑤ YES</a:t>
            </a:r>
            <a:endParaRPr kumimoji="0" lang="en-AU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7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illie Home\Documents\baillie admin services\Social Media\Workshop\head in ha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4" y="783068"/>
            <a:ext cx="4183145" cy="52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628800"/>
            <a:ext cx="2448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Is this familiar?</a:t>
            </a:r>
          </a:p>
          <a:p>
            <a:endParaRPr lang="en-AU" dirty="0"/>
          </a:p>
          <a:p>
            <a:r>
              <a:rPr lang="en-AU" sz="2400" dirty="0" smtClean="0"/>
              <a:t>Is this what you do every time you  think of doing Social Media for or in your business?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8870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aillie Home\Documents\baillie admin services\Facebook Photos\Archive\vint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23887"/>
            <a:ext cx="70104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0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aillie Home\Documents\baillie admin services\Social Media\social he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83" y="1052736"/>
            <a:ext cx="5616624" cy="48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8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Social Media?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865" y="2139506"/>
            <a:ext cx="5230423" cy="3129408"/>
          </a:xfrm>
        </p:spPr>
      </p:pic>
    </p:spTree>
    <p:extLst>
      <p:ext uri="{BB962C8B-B14F-4D97-AF65-F5344CB8AC3E}">
        <p14:creationId xmlns:p14="http://schemas.microsoft.com/office/powerpoint/2010/main" val="31210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525658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2828905" cy="451178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C:\Users\Baillie Home\Documents\baillie admin services\Social Media\Workshop\Conversationpris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type of Social Media User are you?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686007"/>
          </a:xfrm>
        </p:spPr>
        <p:txBody>
          <a:bodyPr>
            <a:normAutofit/>
          </a:bodyPr>
          <a:lstStyle/>
          <a:p>
            <a:r>
              <a:rPr lang="en-AU" dirty="0" smtClean="0"/>
              <a:t>The bystander A listener</a:t>
            </a:r>
          </a:p>
          <a:p>
            <a:r>
              <a:rPr lang="en-AU" dirty="0" smtClean="0"/>
              <a:t>A social butterfly</a:t>
            </a:r>
          </a:p>
          <a:p>
            <a:r>
              <a:rPr lang="en-AU" dirty="0" smtClean="0"/>
              <a:t>The utilitarian A troll</a:t>
            </a:r>
          </a:p>
          <a:p>
            <a:r>
              <a:rPr lang="en-AU" dirty="0" smtClean="0"/>
              <a:t>The influencer A </a:t>
            </a:r>
            <a:r>
              <a:rPr lang="en-AU" dirty="0" err="1" smtClean="0"/>
              <a:t>passionista</a:t>
            </a:r>
            <a:endParaRPr lang="en-AU" dirty="0" smtClean="0"/>
          </a:p>
          <a:p>
            <a:r>
              <a:rPr lang="en-AU" dirty="0" smtClean="0"/>
              <a:t>An early adopter</a:t>
            </a:r>
          </a:p>
          <a:p>
            <a:r>
              <a:rPr lang="en-AU" dirty="0" smtClean="0"/>
              <a:t>The evangelist </a:t>
            </a:r>
          </a:p>
          <a:p>
            <a:r>
              <a:rPr lang="en-AU" dirty="0" smtClean="0"/>
              <a:t>A complainer</a:t>
            </a:r>
          </a:p>
          <a:p>
            <a:pPr marL="0" indent="0">
              <a:buNone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4098" name="Picture 2" descr="C:\Users\Baillie Home\AppData\Local\Microsoft\Windows\Temporary Internet Files\Content.IE5\O8SNAL3M\users-pawn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85184"/>
            <a:ext cx="2574925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1142</TotalTime>
  <Words>123</Words>
  <Application>Microsoft Office PowerPoint</Application>
  <PresentationFormat>On-screen Show (4:3)</PresentationFormat>
  <Paragraphs>43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Pushpin</vt:lpstr>
      <vt:lpstr>Introduction to  Social Media for  Small Business</vt:lpstr>
      <vt:lpstr>Welcome</vt:lpstr>
      <vt:lpstr>PowerPoint Presentation</vt:lpstr>
      <vt:lpstr>PowerPoint Presentation</vt:lpstr>
      <vt:lpstr>PowerPoint Presentation</vt:lpstr>
      <vt:lpstr>What is Social Media?</vt:lpstr>
      <vt:lpstr>PowerPoint Presentation</vt:lpstr>
      <vt:lpstr>PowerPoint Presentation</vt:lpstr>
      <vt:lpstr>What type of Social Media User are you?</vt:lpstr>
      <vt:lpstr>PowerPoint Presentation</vt:lpstr>
      <vt:lpstr>Shh!!</vt:lpstr>
      <vt:lpstr>PowerPoint Presentation</vt:lpstr>
      <vt:lpstr>B2B B2C C2C B2G</vt:lpstr>
      <vt:lpstr>PowerPoint Presentation</vt:lpstr>
      <vt:lpstr>Timing is everything</vt:lpstr>
      <vt:lpstr>Visuals</vt:lpstr>
      <vt:lpstr>#Hashtags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Social Media for  Small Business</dc:title>
  <dc:creator>Baillie Home</dc:creator>
  <cp:lastModifiedBy>Baillie Home</cp:lastModifiedBy>
  <cp:revision>19</cp:revision>
  <dcterms:created xsi:type="dcterms:W3CDTF">2015-08-25T04:15:33Z</dcterms:created>
  <dcterms:modified xsi:type="dcterms:W3CDTF">2015-09-10T05:30:29Z</dcterms:modified>
</cp:coreProperties>
</file>